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E2CE3-146F-4FAA-B266-0AD2614113FE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70F20-096C-4106-A679-9E22AD1FAF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7825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1066800"/>
            <a:ext cx="3048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Classes:  </a:t>
            </a:r>
            <a:r>
              <a:rPr lang="en-US" sz="2000" b="1" dirty="0" smtClean="0"/>
              <a:t>Student View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324600"/>
            <a:ext cx="381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SAISD ITLS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J. Lopez</dc:creator>
  <cp:lastModifiedBy>Laura J. Lopez</cp:lastModifiedBy>
  <cp:revision>1</cp:revision>
  <dcterms:created xsi:type="dcterms:W3CDTF">2010-09-23T16:45:04Z</dcterms:created>
  <dcterms:modified xsi:type="dcterms:W3CDTF">2010-09-23T16:47:59Z</dcterms:modified>
</cp:coreProperties>
</file>